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7315200" cy="9601200"/>
  <p:defaultTextStyle>
    <a:defPPr>
      <a:defRPr lang="en-US"/>
    </a:defPPr>
    <a:lvl1pPr marL="0" algn="l" defTabSz="957213" rtl="0" eaLnBrk="1" latinLnBrk="0" hangingPunct="1">
      <a:defRPr sz="1800" kern="1200">
        <a:solidFill>
          <a:schemeClr val="tx1"/>
        </a:solidFill>
        <a:latin typeface="+mn-lt"/>
        <a:ea typeface="+mn-ea"/>
        <a:cs typeface="+mn-cs"/>
      </a:defRPr>
    </a:lvl1pPr>
    <a:lvl2pPr marL="478607" algn="l" defTabSz="957213" rtl="0" eaLnBrk="1" latinLnBrk="0" hangingPunct="1">
      <a:defRPr sz="1800" kern="1200">
        <a:solidFill>
          <a:schemeClr val="tx1"/>
        </a:solidFill>
        <a:latin typeface="+mn-lt"/>
        <a:ea typeface="+mn-ea"/>
        <a:cs typeface="+mn-cs"/>
      </a:defRPr>
    </a:lvl2pPr>
    <a:lvl3pPr marL="957213" algn="l" defTabSz="957213" rtl="0" eaLnBrk="1" latinLnBrk="0" hangingPunct="1">
      <a:defRPr sz="1800" kern="1200">
        <a:solidFill>
          <a:schemeClr val="tx1"/>
        </a:solidFill>
        <a:latin typeface="+mn-lt"/>
        <a:ea typeface="+mn-ea"/>
        <a:cs typeface="+mn-cs"/>
      </a:defRPr>
    </a:lvl3pPr>
    <a:lvl4pPr marL="1435829" algn="l" defTabSz="957213" rtl="0" eaLnBrk="1" latinLnBrk="0" hangingPunct="1">
      <a:defRPr sz="1800" kern="1200">
        <a:solidFill>
          <a:schemeClr val="tx1"/>
        </a:solidFill>
        <a:latin typeface="+mn-lt"/>
        <a:ea typeface="+mn-ea"/>
        <a:cs typeface="+mn-cs"/>
      </a:defRPr>
    </a:lvl4pPr>
    <a:lvl5pPr marL="1914435" algn="l" defTabSz="957213" rtl="0" eaLnBrk="1" latinLnBrk="0" hangingPunct="1">
      <a:defRPr sz="1800" kern="1200">
        <a:solidFill>
          <a:schemeClr val="tx1"/>
        </a:solidFill>
        <a:latin typeface="+mn-lt"/>
        <a:ea typeface="+mn-ea"/>
        <a:cs typeface="+mn-cs"/>
      </a:defRPr>
    </a:lvl5pPr>
    <a:lvl6pPr marL="2393042" algn="l" defTabSz="957213" rtl="0" eaLnBrk="1" latinLnBrk="0" hangingPunct="1">
      <a:defRPr sz="1800" kern="1200">
        <a:solidFill>
          <a:schemeClr val="tx1"/>
        </a:solidFill>
        <a:latin typeface="+mn-lt"/>
        <a:ea typeface="+mn-ea"/>
        <a:cs typeface="+mn-cs"/>
      </a:defRPr>
    </a:lvl6pPr>
    <a:lvl7pPr marL="2871648" algn="l" defTabSz="957213" rtl="0" eaLnBrk="1" latinLnBrk="0" hangingPunct="1">
      <a:defRPr sz="1800" kern="1200">
        <a:solidFill>
          <a:schemeClr val="tx1"/>
        </a:solidFill>
        <a:latin typeface="+mn-lt"/>
        <a:ea typeface="+mn-ea"/>
        <a:cs typeface="+mn-cs"/>
      </a:defRPr>
    </a:lvl7pPr>
    <a:lvl8pPr marL="3350264" algn="l" defTabSz="957213" rtl="0" eaLnBrk="1" latinLnBrk="0" hangingPunct="1">
      <a:defRPr sz="1800" kern="1200">
        <a:solidFill>
          <a:schemeClr val="tx1"/>
        </a:solidFill>
        <a:latin typeface="+mn-lt"/>
        <a:ea typeface="+mn-ea"/>
        <a:cs typeface="+mn-cs"/>
      </a:defRPr>
    </a:lvl8pPr>
    <a:lvl9pPr marL="3828870" algn="l" defTabSz="957213"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99CCFF"/>
    <a:srgbClr val="9900FF"/>
    <a:srgbClr val="000066"/>
    <a:srgbClr val="0000FF"/>
    <a:srgbClr val="FFFF00"/>
    <a:srgbClr val="FFFFCC"/>
    <a:srgbClr val="FEFEB8"/>
    <a:srgbClr val="EBF2DE"/>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24" y="3192"/>
      </p:cViewPr>
      <p:guideLst>
        <p:guide orient="horz" pos="31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90"/>
            <a:ext cx="5829300" cy="2123366"/>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78607" indent="0" algn="ctr">
              <a:buNone/>
              <a:defRPr>
                <a:solidFill>
                  <a:schemeClr val="tx1">
                    <a:tint val="75000"/>
                  </a:schemeClr>
                </a:solidFill>
              </a:defRPr>
            </a:lvl2pPr>
            <a:lvl3pPr marL="957213" indent="0" algn="ctr">
              <a:buNone/>
              <a:defRPr>
                <a:solidFill>
                  <a:schemeClr val="tx1">
                    <a:tint val="75000"/>
                  </a:schemeClr>
                </a:solidFill>
              </a:defRPr>
            </a:lvl3pPr>
            <a:lvl4pPr marL="1435829" indent="0" algn="ctr">
              <a:buNone/>
              <a:defRPr>
                <a:solidFill>
                  <a:schemeClr val="tx1">
                    <a:tint val="75000"/>
                  </a:schemeClr>
                </a:solidFill>
              </a:defRPr>
            </a:lvl4pPr>
            <a:lvl5pPr marL="1914435" indent="0" algn="ctr">
              <a:buNone/>
              <a:defRPr>
                <a:solidFill>
                  <a:schemeClr val="tx1">
                    <a:tint val="75000"/>
                  </a:schemeClr>
                </a:solidFill>
              </a:defRPr>
            </a:lvl5pPr>
            <a:lvl6pPr marL="2393042" indent="0" algn="ctr">
              <a:buNone/>
              <a:defRPr>
                <a:solidFill>
                  <a:schemeClr val="tx1">
                    <a:tint val="75000"/>
                  </a:schemeClr>
                </a:solidFill>
              </a:defRPr>
            </a:lvl6pPr>
            <a:lvl7pPr marL="2871648" indent="0" algn="ctr">
              <a:buNone/>
              <a:defRPr>
                <a:solidFill>
                  <a:schemeClr val="tx1">
                    <a:tint val="75000"/>
                  </a:schemeClr>
                </a:solidFill>
              </a:defRPr>
            </a:lvl7pPr>
            <a:lvl8pPr marL="3350264" indent="0" algn="ctr">
              <a:buNone/>
              <a:defRPr>
                <a:solidFill>
                  <a:schemeClr val="tx1">
                    <a:tint val="75000"/>
                  </a:schemeClr>
                </a:solidFill>
              </a:defRPr>
            </a:lvl8pPr>
            <a:lvl9pPr marL="382887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85251-2930-4FEB-A601-FEF0A2E8CB62}"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F655-AC5E-474C-AE81-083E5440376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5251-2930-4FEB-A601-FEF0A2E8CB62}"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F655-AC5E-474C-AE81-083E544037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681" y="52737"/>
            <a:ext cx="153593" cy="112818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530" y="52737"/>
            <a:ext cx="348855" cy="112818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5251-2930-4FEB-A601-FEF0A2E8CB62}"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F655-AC5E-474C-AE81-083E544037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5251-2930-4FEB-A601-FEF0A2E8CB62}"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F655-AC5E-474C-AE81-083E544037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3" y="6365526"/>
            <a:ext cx="5829300" cy="1967442"/>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541733" y="4198594"/>
            <a:ext cx="5829300" cy="2166938"/>
          </a:xfrm>
        </p:spPr>
        <p:txBody>
          <a:bodyPr anchor="b"/>
          <a:lstStyle>
            <a:lvl1pPr marL="0" indent="0">
              <a:buNone/>
              <a:defRPr sz="1800">
                <a:solidFill>
                  <a:schemeClr val="tx1">
                    <a:tint val="75000"/>
                  </a:schemeClr>
                </a:solidFill>
              </a:defRPr>
            </a:lvl1pPr>
            <a:lvl2pPr marL="478607" indent="0">
              <a:buNone/>
              <a:defRPr sz="1800">
                <a:solidFill>
                  <a:schemeClr val="tx1">
                    <a:tint val="75000"/>
                  </a:schemeClr>
                </a:solidFill>
              </a:defRPr>
            </a:lvl2pPr>
            <a:lvl3pPr marL="957213" indent="0">
              <a:buNone/>
              <a:defRPr sz="1800">
                <a:solidFill>
                  <a:schemeClr val="tx1">
                    <a:tint val="75000"/>
                  </a:schemeClr>
                </a:solidFill>
              </a:defRPr>
            </a:lvl3pPr>
            <a:lvl4pPr marL="1435829" indent="0">
              <a:buNone/>
              <a:defRPr sz="1800">
                <a:solidFill>
                  <a:schemeClr val="tx1">
                    <a:tint val="75000"/>
                  </a:schemeClr>
                </a:solidFill>
              </a:defRPr>
            </a:lvl4pPr>
            <a:lvl5pPr marL="1914435" indent="0">
              <a:buNone/>
              <a:defRPr sz="1800">
                <a:solidFill>
                  <a:schemeClr val="tx1">
                    <a:tint val="75000"/>
                  </a:schemeClr>
                </a:solidFill>
              </a:defRPr>
            </a:lvl5pPr>
            <a:lvl6pPr marL="2393042" indent="0">
              <a:buNone/>
              <a:defRPr sz="1800">
                <a:solidFill>
                  <a:schemeClr val="tx1">
                    <a:tint val="75000"/>
                  </a:schemeClr>
                </a:solidFill>
              </a:defRPr>
            </a:lvl6pPr>
            <a:lvl7pPr marL="2871648" indent="0">
              <a:buNone/>
              <a:defRPr sz="1800">
                <a:solidFill>
                  <a:schemeClr val="tx1">
                    <a:tint val="75000"/>
                  </a:schemeClr>
                </a:solidFill>
              </a:defRPr>
            </a:lvl7pPr>
            <a:lvl8pPr marL="3350264" indent="0">
              <a:buNone/>
              <a:defRPr sz="1800">
                <a:solidFill>
                  <a:schemeClr val="tx1">
                    <a:tint val="75000"/>
                  </a:schemeClr>
                </a:solidFill>
              </a:defRPr>
            </a:lvl8pPr>
            <a:lvl9pPr marL="3828870"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85251-2930-4FEB-A601-FEF0A2E8CB62}"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6FF655-AC5E-474C-AE81-083E5440376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530" y="307271"/>
            <a:ext cx="251220" cy="873654"/>
          </a:xfrm>
        </p:spPr>
        <p:txBody>
          <a:bodyPr/>
          <a:lstStyle>
            <a:lvl1pPr>
              <a:defRPr sz="2700"/>
            </a:lvl1pPr>
            <a:lvl2pPr>
              <a:defRPr sz="27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0050" y="307271"/>
            <a:ext cx="251220" cy="873654"/>
          </a:xfrm>
        </p:spPr>
        <p:txBody>
          <a:bodyPr/>
          <a:lstStyle>
            <a:lvl1pPr>
              <a:defRPr sz="2700"/>
            </a:lvl1pPr>
            <a:lvl2pPr>
              <a:defRPr sz="27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85251-2930-4FEB-A601-FEF0A2E8CB62}"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FF655-AC5E-474C-AE81-083E544037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5"/>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4" y="2217388"/>
            <a:ext cx="3030143" cy="924105"/>
          </a:xfrm>
        </p:spPr>
        <p:txBody>
          <a:bodyPr anchor="b"/>
          <a:lstStyle>
            <a:lvl1pPr marL="0" indent="0">
              <a:buNone/>
              <a:defRPr sz="2700" b="1"/>
            </a:lvl1pPr>
            <a:lvl2pPr marL="478607" indent="0">
              <a:buNone/>
              <a:defRPr sz="1800" b="1"/>
            </a:lvl2pPr>
            <a:lvl3pPr marL="957213" indent="0">
              <a:buNone/>
              <a:defRPr sz="1800" b="1"/>
            </a:lvl3pPr>
            <a:lvl4pPr marL="1435829" indent="0">
              <a:buNone/>
              <a:defRPr sz="1800" b="1"/>
            </a:lvl4pPr>
            <a:lvl5pPr marL="1914435" indent="0">
              <a:buNone/>
              <a:defRPr sz="1800" b="1"/>
            </a:lvl5pPr>
            <a:lvl6pPr marL="2393042" indent="0">
              <a:buNone/>
              <a:defRPr sz="1800" b="1"/>
            </a:lvl6pPr>
            <a:lvl7pPr marL="2871648" indent="0">
              <a:buNone/>
              <a:defRPr sz="1800" b="1"/>
            </a:lvl7pPr>
            <a:lvl8pPr marL="3350264" indent="0">
              <a:buNone/>
              <a:defRPr sz="1800" b="1"/>
            </a:lvl8pPr>
            <a:lvl9pPr marL="382887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42904" y="3141493"/>
            <a:ext cx="3030143" cy="5707412"/>
          </a:xfrm>
        </p:spPr>
        <p:txBody>
          <a:bodyPr/>
          <a:lstStyle>
            <a:lvl1pPr>
              <a:defRPr sz="27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5" y="2217388"/>
            <a:ext cx="3031335" cy="924105"/>
          </a:xfrm>
        </p:spPr>
        <p:txBody>
          <a:bodyPr anchor="b"/>
          <a:lstStyle>
            <a:lvl1pPr marL="0" indent="0">
              <a:buNone/>
              <a:defRPr sz="2700" b="1"/>
            </a:lvl1pPr>
            <a:lvl2pPr marL="478607" indent="0">
              <a:buNone/>
              <a:defRPr sz="1800" b="1"/>
            </a:lvl2pPr>
            <a:lvl3pPr marL="957213" indent="0">
              <a:buNone/>
              <a:defRPr sz="1800" b="1"/>
            </a:lvl3pPr>
            <a:lvl4pPr marL="1435829" indent="0">
              <a:buNone/>
              <a:defRPr sz="1800" b="1"/>
            </a:lvl4pPr>
            <a:lvl5pPr marL="1914435" indent="0">
              <a:buNone/>
              <a:defRPr sz="1800" b="1"/>
            </a:lvl5pPr>
            <a:lvl6pPr marL="2393042" indent="0">
              <a:buNone/>
              <a:defRPr sz="1800" b="1"/>
            </a:lvl6pPr>
            <a:lvl7pPr marL="2871648" indent="0">
              <a:buNone/>
              <a:defRPr sz="1800" b="1"/>
            </a:lvl7pPr>
            <a:lvl8pPr marL="3350264" indent="0">
              <a:buNone/>
              <a:defRPr sz="1800" b="1"/>
            </a:lvl8pPr>
            <a:lvl9pPr marL="382887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483765" y="3141493"/>
            <a:ext cx="3031335" cy="5707412"/>
          </a:xfrm>
        </p:spPr>
        <p:txBody>
          <a:bodyPr/>
          <a:lstStyle>
            <a:lvl1pPr>
              <a:defRPr sz="27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485251-2930-4FEB-A601-FEF0A2E8CB62}" type="datetimeFigureOut">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6FF655-AC5E-474C-AE81-083E544037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485251-2930-4FEB-A601-FEF0A2E8CB62}" type="datetimeFigureOut">
              <a:rPr lang="en-US" smtClean="0"/>
              <a:t>10/27/2019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6FF655-AC5E-474C-AE81-083E544037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5251-2930-4FEB-A601-FEF0A2E8CB62}" type="datetimeFigureOut">
              <a:rPr lang="en-US" smtClean="0"/>
              <a:t>10/27/2019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6FF655-AC5E-474C-AE81-083E544037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4" y="394409"/>
            <a:ext cx="2256233" cy="1678517"/>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2681291" y="394415"/>
            <a:ext cx="3833813" cy="8454496"/>
          </a:xfrm>
        </p:spPr>
        <p:txBody>
          <a:bodyPr/>
          <a:lstStyle>
            <a:lvl1pPr>
              <a:defRPr sz="3700"/>
            </a:lvl1pPr>
            <a:lvl2pPr>
              <a:defRPr sz="2700"/>
            </a:lvl2pPr>
            <a:lvl3pPr>
              <a:defRPr sz="27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4" y="2072931"/>
            <a:ext cx="2256233" cy="6775979"/>
          </a:xfrm>
        </p:spPr>
        <p:txBody>
          <a:bodyPr/>
          <a:lstStyle>
            <a:lvl1pPr marL="0" indent="0">
              <a:buNone/>
              <a:defRPr sz="1800"/>
            </a:lvl1pPr>
            <a:lvl2pPr marL="478607" indent="0">
              <a:buNone/>
              <a:defRPr sz="900"/>
            </a:lvl2pPr>
            <a:lvl3pPr marL="957213" indent="0">
              <a:buNone/>
              <a:defRPr sz="900"/>
            </a:lvl3pPr>
            <a:lvl4pPr marL="1435829" indent="0">
              <a:buNone/>
              <a:defRPr sz="900"/>
            </a:lvl4pPr>
            <a:lvl5pPr marL="1914435" indent="0">
              <a:buNone/>
              <a:defRPr sz="900"/>
            </a:lvl5pPr>
            <a:lvl6pPr marL="2393042" indent="0">
              <a:buNone/>
              <a:defRPr sz="900"/>
            </a:lvl6pPr>
            <a:lvl7pPr marL="2871648" indent="0">
              <a:buNone/>
              <a:defRPr sz="900"/>
            </a:lvl7pPr>
            <a:lvl8pPr marL="3350264" indent="0">
              <a:buNone/>
              <a:defRPr sz="900"/>
            </a:lvl8pPr>
            <a:lvl9pPr marL="382887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5251-2930-4FEB-A601-FEF0A2E8CB62}"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FF655-AC5E-474C-AE81-083E544037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8" y="6934205"/>
            <a:ext cx="4114800" cy="818621"/>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344218" y="885116"/>
            <a:ext cx="4114800" cy="5943600"/>
          </a:xfrm>
        </p:spPr>
        <p:txBody>
          <a:bodyPr/>
          <a:lstStyle>
            <a:lvl1pPr marL="0" indent="0">
              <a:buNone/>
              <a:defRPr sz="3700"/>
            </a:lvl1pPr>
            <a:lvl2pPr marL="478607" indent="0">
              <a:buNone/>
              <a:defRPr sz="2700"/>
            </a:lvl2pPr>
            <a:lvl3pPr marL="957213" indent="0">
              <a:buNone/>
              <a:defRPr sz="2700"/>
            </a:lvl3pPr>
            <a:lvl4pPr marL="1435829" indent="0">
              <a:buNone/>
              <a:defRPr sz="1800"/>
            </a:lvl4pPr>
            <a:lvl5pPr marL="1914435" indent="0">
              <a:buNone/>
              <a:defRPr sz="1800"/>
            </a:lvl5pPr>
            <a:lvl6pPr marL="2393042" indent="0">
              <a:buNone/>
              <a:defRPr sz="1800"/>
            </a:lvl6pPr>
            <a:lvl7pPr marL="2871648" indent="0">
              <a:buNone/>
              <a:defRPr sz="1800"/>
            </a:lvl7pPr>
            <a:lvl8pPr marL="3350264" indent="0">
              <a:buNone/>
              <a:defRPr sz="1800"/>
            </a:lvl8pPr>
            <a:lvl9pPr marL="3828870" indent="0">
              <a:buNone/>
              <a:defRPr sz="1800"/>
            </a:lvl9pPr>
          </a:lstStyle>
          <a:p>
            <a:endParaRPr lang="en-US"/>
          </a:p>
        </p:txBody>
      </p:sp>
      <p:sp>
        <p:nvSpPr>
          <p:cNvPr id="4" name="Text Placeholder 3"/>
          <p:cNvSpPr>
            <a:spLocks noGrp="1"/>
          </p:cNvSpPr>
          <p:nvPr>
            <p:ph type="body" sz="half" idx="2"/>
          </p:nvPr>
        </p:nvSpPr>
        <p:spPr>
          <a:xfrm>
            <a:off x="1344218" y="7752826"/>
            <a:ext cx="4114800" cy="1162579"/>
          </a:xfrm>
        </p:spPr>
        <p:txBody>
          <a:bodyPr/>
          <a:lstStyle>
            <a:lvl1pPr marL="0" indent="0">
              <a:buNone/>
              <a:defRPr sz="1800"/>
            </a:lvl1pPr>
            <a:lvl2pPr marL="478607" indent="0">
              <a:buNone/>
              <a:defRPr sz="900"/>
            </a:lvl2pPr>
            <a:lvl3pPr marL="957213" indent="0">
              <a:buNone/>
              <a:defRPr sz="900"/>
            </a:lvl3pPr>
            <a:lvl4pPr marL="1435829" indent="0">
              <a:buNone/>
              <a:defRPr sz="900"/>
            </a:lvl4pPr>
            <a:lvl5pPr marL="1914435" indent="0">
              <a:buNone/>
              <a:defRPr sz="900"/>
            </a:lvl5pPr>
            <a:lvl6pPr marL="2393042" indent="0">
              <a:buNone/>
              <a:defRPr sz="900"/>
            </a:lvl6pPr>
            <a:lvl7pPr marL="2871648" indent="0">
              <a:buNone/>
              <a:defRPr sz="900"/>
            </a:lvl7pPr>
            <a:lvl8pPr marL="3350264" indent="0">
              <a:buNone/>
              <a:defRPr sz="900"/>
            </a:lvl8pPr>
            <a:lvl9pPr marL="382887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5251-2930-4FEB-A601-FEF0A2E8CB62}"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6FF655-AC5E-474C-AE81-083E544037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5"/>
            <a:ext cx="6172200" cy="1651000"/>
          </a:xfrm>
          <a:prstGeom prst="rect">
            <a:avLst/>
          </a:prstGeom>
        </p:spPr>
        <p:txBody>
          <a:bodyPr vert="horz" lIns="95718" tIns="47859" rIns="95718" bIns="4785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0"/>
            <a:ext cx="6172200" cy="6537505"/>
          </a:xfrm>
          <a:prstGeom prst="rect">
            <a:avLst/>
          </a:prstGeom>
        </p:spPr>
        <p:txBody>
          <a:bodyPr vert="horz" lIns="95718" tIns="47859" rIns="95718" bIns="478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407"/>
            <a:ext cx="1600200" cy="527399"/>
          </a:xfrm>
          <a:prstGeom prst="rect">
            <a:avLst/>
          </a:prstGeom>
        </p:spPr>
        <p:txBody>
          <a:bodyPr vert="horz" lIns="95718" tIns="47859" rIns="95718" bIns="47859" rtlCol="0" anchor="ctr"/>
          <a:lstStyle>
            <a:lvl1pPr algn="l">
              <a:defRPr sz="900">
                <a:solidFill>
                  <a:schemeClr val="tx1">
                    <a:tint val="75000"/>
                  </a:schemeClr>
                </a:solidFill>
              </a:defRPr>
            </a:lvl1pPr>
          </a:lstStyle>
          <a:p>
            <a:fld id="{35485251-2930-4FEB-A601-FEF0A2E8CB62}" type="datetimeFigureOut">
              <a:rPr lang="en-US" smtClean="0"/>
              <a:t>10/27/2019</a:t>
            </a:fld>
            <a:endParaRPr lang="en-US"/>
          </a:p>
        </p:txBody>
      </p:sp>
      <p:sp>
        <p:nvSpPr>
          <p:cNvPr id="5" name="Footer Placeholder 4"/>
          <p:cNvSpPr>
            <a:spLocks noGrp="1"/>
          </p:cNvSpPr>
          <p:nvPr>
            <p:ph type="ftr" sz="quarter" idx="3"/>
          </p:nvPr>
        </p:nvSpPr>
        <p:spPr>
          <a:xfrm>
            <a:off x="2343150" y="9181407"/>
            <a:ext cx="2171700" cy="527399"/>
          </a:xfrm>
          <a:prstGeom prst="rect">
            <a:avLst/>
          </a:prstGeom>
        </p:spPr>
        <p:txBody>
          <a:bodyPr vert="horz" lIns="95718" tIns="47859" rIns="95718" bIns="47859"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407"/>
            <a:ext cx="1600200" cy="527399"/>
          </a:xfrm>
          <a:prstGeom prst="rect">
            <a:avLst/>
          </a:prstGeom>
        </p:spPr>
        <p:txBody>
          <a:bodyPr vert="horz" lIns="95718" tIns="47859" rIns="95718" bIns="47859" rtlCol="0" anchor="ctr"/>
          <a:lstStyle>
            <a:lvl1pPr algn="r">
              <a:defRPr sz="900">
                <a:solidFill>
                  <a:schemeClr val="tx1">
                    <a:tint val="75000"/>
                  </a:schemeClr>
                </a:solidFill>
              </a:defRPr>
            </a:lvl1pPr>
          </a:lstStyle>
          <a:p>
            <a:fld id="{F76FF655-AC5E-474C-AE81-083E544037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213" rtl="0" eaLnBrk="1" latinLnBrk="0" hangingPunct="1">
        <a:spcBef>
          <a:spcPct val="0"/>
        </a:spcBef>
        <a:buNone/>
        <a:defRPr sz="4600" kern="1200">
          <a:solidFill>
            <a:schemeClr val="tx1"/>
          </a:solidFill>
          <a:latin typeface="+mj-lt"/>
          <a:ea typeface="+mj-ea"/>
          <a:cs typeface="+mj-cs"/>
        </a:defRPr>
      </a:lvl1pPr>
    </p:titleStyle>
    <p:bodyStyle>
      <a:lvl1pPr marL="358955" indent="-358955" algn="l" defTabSz="957213"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777740" indent="-299134" algn="l" defTabSz="957213" rtl="0" eaLnBrk="1" latinLnBrk="0" hangingPunct="1">
        <a:spcBef>
          <a:spcPct val="20000"/>
        </a:spcBef>
        <a:buFont typeface="Arial" pitchFamily="34" charset="0"/>
        <a:buChar char="–"/>
        <a:defRPr sz="2700" kern="1200">
          <a:solidFill>
            <a:schemeClr val="tx1"/>
          </a:solidFill>
          <a:latin typeface="+mn-lt"/>
          <a:ea typeface="+mn-ea"/>
          <a:cs typeface="+mn-cs"/>
        </a:defRPr>
      </a:lvl2pPr>
      <a:lvl3pPr marL="1196525" indent="-239303" algn="l" defTabSz="957213"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675132" indent="-239303" algn="l" defTabSz="957213"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153739" indent="-239303" algn="l" defTabSz="957213"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632345" indent="-239303" algn="l" defTabSz="95721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3110961" indent="-239303" algn="l" defTabSz="95721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589567" indent="-239303" algn="l" defTabSz="95721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4068174" indent="-239303" algn="l" defTabSz="957213"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57213" rtl="0" eaLnBrk="1" latinLnBrk="0" hangingPunct="1">
        <a:defRPr sz="1800" kern="1200">
          <a:solidFill>
            <a:schemeClr val="tx1"/>
          </a:solidFill>
          <a:latin typeface="+mn-lt"/>
          <a:ea typeface="+mn-ea"/>
          <a:cs typeface="+mn-cs"/>
        </a:defRPr>
      </a:lvl1pPr>
      <a:lvl2pPr marL="478607" algn="l" defTabSz="957213" rtl="0" eaLnBrk="1" latinLnBrk="0" hangingPunct="1">
        <a:defRPr sz="1800" kern="1200">
          <a:solidFill>
            <a:schemeClr val="tx1"/>
          </a:solidFill>
          <a:latin typeface="+mn-lt"/>
          <a:ea typeface="+mn-ea"/>
          <a:cs typeface="+mn-cs"/>
        </a:defRPr>
      </a:lvl2pPr>
      <a:lvl3pPr marL="957213" algn="l" defTabSz="957213" rtl="0" eaLnBrk="1" latinLnBrk="0" hangingPunct="1">
        <a:defRPr sz="1800" kern="1200">
          <a:solidFill>
            <a:schemeClr val="tx1"/>
          </a:solidFill>
          <a:latin typeface="+mn-lt"/>
          <a:ea typeface="+mn-ea"/>
          <a:cs typeface="+mn-cs"/>
        </a:defRPr>
      </a:lvl3pPr>
      <a:lvl4pPr marL="1435829" algn="l" defTabSz="957213" rtl="0" eaLnBrk="1" latinLnBrk="0" hangingPunct="1">
        <a:defRPr sz="1800" kern="1200">
          <a:solidFill>
            <a:schemeClr val="tx1"/>
          </a:solidFill>
          <a:latin typeface="+mn-lt"/>
          <a:ea typeface="+mn-ea"/>
          <a:cs typeface="+mn-cs"/>
        </a:defRPr>
      </a:lvl4pPr>
      <a:lvl5pPr marL="1914435" algn="l" defTabSz="957213" rtl="0" eaLnBrk="1" latinLnBrk="0" hangingPunct="1">
        <a:defRPr sz="1800" kern="1200">
          <a:solidFill>
            <a:schemeClr val="tx1"/>
          </a:solidFill>
          <a:latin typeface="+mn-lt"/>
          <a:ea typeface="+mn-ea"/>
          <a:cs typeface="+mn-cs"/>
        </a:defRPr>
      </a:lvl5pPr>
      <a:lvl6pPr marL="2393042" algn="l" defTabSz="957213" rtl="0" eaLnBrk="1" latinLnBrk="0" hangingPunct="1">
        <a:defRPr sz="1800" kern="1200">
          <a:solidFill>
            <a:schemeClr val="tx1"/>
          </a:solidFill>
          <a:latin typeface="+mn-lt"/>
          <a:ea typeface="+mn-ea"/>
          <a:cs typeface="+mn-cs"/>
        </a:defRPr>
      </a:lvl6pPr>
      <a:lvl7pPr marL="2871648" algn="l" defTabSz="957213" rtl="0" eaLnBrk="1" latinLnBrk="0" hangingPunct="1">
        <a:defRPr sz="1800" kern="1200">
          <a:solidFill>
            <a:schemeClr val="tx1"/>
          </a:solidFill>
          <a:latin typeface="+mn-lt"/>
          <a:ea typeface="+mn-ea"/>
          <a:cs typeface="+mn-cs"/>
        </a:defRPr>
      </a:lvl7pPr>
      <a:lvl8pPr marL="3350264" algn="l" defTabSz="957213" rtl="0" eaLnBrk="1" latinLnBrk="0" hangingPunct="1">
        <a:defRPr sz="1800" kern="1200">
          <a:solidFill>
            <a:schemeClr val="tx1"/>
          </a:solidFill>
          <a:latin typeface="+mn-lt"/>
          <a:ea typeface="+mn-ea"/>
          <a:cs typeface="+mn-cs"/>
        </a:defRPr>
      </a:lvl8pPr>
      <a:lvl9pPr marL="3828870" algn="l" defTabSz="95721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64251"/>
            <a:ext cx="5981700" cy="855133"/>
          </a:xfrm>
          <a:ln/>
        </p:spPr>
        <p:style>
          <a:lnRef idx="1">
            <a:schemeClr val="accent3"/>
          </a:lnRef>
          <a:fillRef idx="2">
            <a:schemeClr val="accent3"/>
          </a:fillRef>
          <a:effectRef idx="1">
            <a:schemeClr val="accent3"/>
          </a:effectRef>
          <a:fontRef idx="minor">
            <a:schemeClr val="dk1"/>
          </a:fontRef>
        </p:style>
        <p:txBody>
          <a:bodyPr>
            <a:normAutofit/>
          </a:bodyPr>
          <a:lstStyle/>
          <a:p>
            <a:pPr algn="r" rtl="1"/>
            <a:r>
              <a:rPr lang="en-US" sz="3200" b="1" dirty="0" smtClean="0">
                <a:solidFill>
                  <a:srgbClr val="FF0000"/>
                </a:solidFill>
                <a:cs typeface="+mj-cs"/>
              </a:rPr>
              <a:t>Spin Coater     </a:t>
            </a:r>
            <a:r>
              <a:rPr lang="en-US" sz="1800" b="1" dirty="0" smtClean="0">
                <a:solidFill>
                  <a:srgbClr val="0000FF"/>
                </a:solidFill>
                <a:cs typeface="+mj-cs"/>
              </a:rPr>
              <a:t>Model: SPIN 2040</a:t>
            </a:r>
            <a:endParaRPr lang="en-US" sz="1600" dirty="0">
              <a:solidFill>
                <a:srgbClr val="C00000"/>
              </a:solidFill>
              <a:cs typeface="+mj-cs"/>
            </a:endParaRPr>
          </a:p>
        </p:txBody>
      </p:sp>
      <p:sp>
        <p:nvSpPr>
          <p:cNvPr id="10" name="TextBox 9"/>
          <p:cNvSpPr txBox="1"/>
          <p:nvPr/>
        </p:nvSpPr>
        <p:spPr>
          <a:xfrm>
            <a:off x="342900" y="1681115"/>
            <a:ext cx="6324600" cy="400110"/>
          </a:xfrm>
          <a:prstGeom prst="rect">
            <a:avLst/>
          </a:prstGeom>
          <a:noFill/>
        </p:spPr>
        <p:txBody>
          <a:bodyPr wrap="square" rtlCol="0">
            <a:spAutoFit/>
          </a:bodyPr>
          <a:lstStyle/>
          <a:p>
            <a:r>
              <a:rPr lang="en-US" sz="2000" dirty="0">
                <a:solidFill>
                  <a:srgbClr val="0000FF"/>
                </a:solidFill>
                <a:cs typeface="B Lotus" pitchFamily="2" charset="-78"/>
              </a:rPr>
              <a:t>Properties</a:t>
            </a:r>
            <a:endParaRPr lang="en-US" sz="2000" dirty="0" smtClean="0">
              <a:solidFill>
                <a:srgbClr val="0000FF"/>
              </a:solidFill>
              <a:cs typeface="B Lotus" pitchFamily="2" charset="-78"/>
            </a:endParaRPr>
          </a:p>
        </p:txBody>
      </p:sp>
      <p:sp>
        <p:nvSpPr>
          <p:cNvPr id="11" name="TextBox 10"/>
          <p:cNvSpPr txBox="1"/>
          <p:nvPr/>
        </p:nvSpPr>
        <p:spPr>
          <a:xfrm>
            <a:off x="457200" y="6019800"/>
            <a:ext cx="5981700" cy="1631216"/>
          </a:xfrm>
          <a:prstGeom prst="rect">
            <a:avLst/>
          </a:prstGeom>
          <a:noFill/>
        </p:spPr>
        <p:txBody>
          <a:bodyPr wrap="square" rtlCol="0">
            <a:spAutoFit/>
          </a:bodyPr>
          <a:lstStyle/>
          <a:p>
            <a:pPr rtl="1"/>
            <a:r>
              <a:rPr lang="en-US" sz="2000" dirty="0">
                <a:solidFill>
                  <a:srgbClr val="0000FF"/>
                </a:solidFill>
                <a:cs typeface="B Lotus" pitchFamily="2" charset="-78"/>
              </a:rPr>
              <a:t>Applications</a:t>
            </a:r>
            <a:endParaRPr lang="fa-IR" sz="2000" dirty="0" smtClean="0">
              <a:solidFill>
                <a:srgbClr val="0000FF"/>
              </a:solidFill>
              <a:cs typeface="B Lotus" pitchFamily="2" charset="-78"/>
            </a:endParaRPr>
          </a:p>
          <a:p>
            <a:pPr lvl="0">
              <a:buFont typeface="Wingdings" pitchFamily="2" charset="2"/>
              <a:buChar char="Ø"/>
            </a:pPr>
            <a:r>
              <a:rPr lang="fa-IR" sz="1600" dirty="0" smtClean="0">
                <a:solidFill>
                  <a:srgbClr val="7030A0"/>
                </a:solidFill>
                <a:cs typeface="B Lotus" pitchFamily="2" charset="-78"/>
              </a:rPr>
              <a:t> </a:t>
            </a:r>
            <a:r>
              <a:rPr lang="en-US" sz="1600" dirty="0" smtClean="0">
                <a:solidFill>
                  <a:srgbClr val="7030A0"/>
                </a:solidFill>
                <a:cs typeface="B Lotus" pitchFamily="2" charset="-78"/>
              </a:rPr>
              <a:t>Physics labs</a:t>
            </a:r>
          </a:p>
          <a:p>
            <a:pPr lvl="0">
              <a:buFont typeface="Wingdings" pitchFamily="2" charset="2"/>
              <a:buChar char="Ø"/>
            </a:pPr>
            <a:r>
              <a:rPr lang="en-US" sz="1600" dirty="0" smtClean="0">
                <a:solidFill>
                  <a:srgbClr val="7030A0"/>
                </a:solidFill>
                <a:cs typeface="B Lotus" pitchFamily="2" charset="-78"/>
              </a:rPr>
              <a:t>Chemical </a:t>
            </a:r>
            <a:r>
              <a:rPr lang="en-US" sz="1600" dirty="0">
                <a:solidFill>
                  <a:srgbClr val="7030A0"/>
                </a:solidFill>
                <a:cs typeface="B Lotus" pitchFamily="2" charset="-78"/>
              </a:rPr>
              <a:t>labs</a:t>
            </a:r>
          </a:p>
          <a:p>
            <a:pPr lvl="0">
              <a:buFont typeface="Wingdings" pitchFamily="2" charset="2"/>
              <a:buChar char="Ø"/>
            </a:pPr>
            <a:r>
              <a:rPr lang="en-US" sz="1600" dirty="0">
                <a:solidFill>
                  <a:srgbClr val="7030A0"/>
                </a:solidFill>
                <a:cs typeface="B Lotus" pitchFamily="2" charset="-78"/>
              </a:rPr>
              <a:t>Nano-physics labs</a:t>
            </a:r>
          </a:p>
          <a:p>
            <a:pPr lvl="0">
              <a:buFont typeface="Wingdings" pitchFamily="2" charset="2"/>
              <a:buChar char="Ø"/>
            </a:pPr>
            <a:r>
              <a:rPr lang="en-US" sz="1600" dirty="0">
                <a:solidFill>
                  <a:srgbClr val="7030A0"/>
                </a:solidFill>
                <a:cs typeface="B Lotus" pitchFamily="2" charset="-78"/>
              </a:rPr>
              <a:t>Nano-electronics</a:t>
            </a:r>
          </a:p>
          <a:p>
            <a:pPr lvl="0">
              <a:buFont typeface="Wingdings" pitchFamily="2" charset="2"/>
              <a:buChar char="Ø"/>
            </a:pPr>
            <a:r>
              <a:rPr lang="en-US" sz="1600" dirty="0">
                <a:solidFill>
                  <a:srgbClr val="7030A0"/>
                </a:solidFill>
                <a:cs typeface="B Lotus" pitchFamily="2" charset="-78"/>
              </a:rPr>
              <a:t>etc. </a:t>
            </a:r>
            <a:endParaRPr lang="en-US" sz="2000" dirty="0">
              <a:cs typeface="B Lotus" pitchFamily="2" charset="-78"/>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5589" y="448587"/>
            <a:ext cx="1004611" cy="848581"/>
          </a:xfrm>
          <a:prstGeom prst="rect">
            <a:avLst/>
          </a:prstGeom>
        </p:spPr>
      </p:pic>
      <p:sp>
        <p:nvSpPr>
          <p:cNvPr id="12" name="TextBox 11"/>
          <p:cNvSpPr txBox="1"/>
          <p:nvPr/>
        </p:nvSpPr>
        <p:spPr>
          <a:xfrm>
            <a:off x="457200" y="7666910"/>
            <a:ext cx="5981700" cy="1231106"/>
          </a:xfrm>
          <a:prstGeom prst="rect">
            <a:avLst/>
          </a:prstGeom>
          <a:noFill/>
        </p:spPr>
        <p:txBody>
          <a:bodyPr wrap="square" rtlCol="0">
            <a:spAutoFit/>
          </a:bodyPr>
          <a:lstStyle/>
          <a:p>
            <a:r>
              <a:rPr lang="en-US" i="1" dirty="0" smtClean="0">
                <a:solidFill>
                  <a:srgbClr val="0000FF"/>
                </a:solidFill>
                <a:cs typeface="+mj-cs"/>
              </a:rPr>
              <a:t>More</a:t>
            </a:r>
          </a:p>
          <a:p>
            <a:r>
              <a:rPr lang="en-US" sz="1400" i="1" dirty="0">
                <a:solidFill>
                  <a:srgbClr val="7030A0"/>
                </a:solidFill>
                <a:cs typeface="+mj-cs"/>
              </a:rPr>
              <a:t>Spin coating is an easy and fast method for coating thin and homogenous films. In this method, the solution will coat smoothly and uniformly on the sample. The thickness could go down to nanometers by changing the viscosity of the solution and the spinning speed. </a:t>
            </a: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1986467704"/>
                  </p:ext>
                </p:extLst>
              </p:nvPr>
            </p:nvGraphicFramePr>
            <p:xfrm>
              <a:off x="457200" y="2247158"/>
              <a:ext cx="3621974" cy="3575304"/>
            </p:xfrm>
            <a:graphic>
              <a:graphicData uri="http://schemas.openxmlformats.org/drawingml/2006/table">
                <a:tbl>
                  <a:tblPr rtl="1" firstRow="1" firstCol="1" bandRow="1">
                    <a:tableStyleId>{E8B1032C-EA38-4F05-BA0D-38AFFFC7BED3}</a:tableStyleId>
                  </a:tblPr>
                  <a:tblGrid>
                    <a:gridCol w="1714994">
                      <a:extLst>
                        <a:ext uri="{9D8B030D-6E8A-4147-A177-3AD203B41FA5}">
                          <a16:colId xmlns="" xmlns:a16="http://schemas.microsoft.com/office/drawing/2014/main" val="20000"/>
                        </a:ext>
                      </a:extLst>
                    </a:gridCol>
                    <a:gridCol w="1906980">
                      <a:extLst>
                        <a:ext uri="{9D8B030D-6E8A-4147-A177-3AD203B41FA5}">
                          <a16:colId xmlns="" xmlns:a16="http://schemas.microsoft.com/office/drawing/2014/main" val="20001"/>
                        </a:ext>
                      </a:extLst>
                    </a:gridCol>
                  </a:tblGrid>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220 V-AC</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Input Voltage</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00"/>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60 Watts</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power Consumotion</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01"/>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600 rpm</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Minimum Speed</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02"/>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10000 rpm</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Maximum speed </a:t>
                          </a:r>
                        </a:p>
                      </a:txBody>
                      <a:tcPr marL="68580" marR="68580" marT="0" marB="0"/>
                    </a:tc>
                    <a:extLst>
                      <a:ext uri="{0D108BD9-81ED-4DB2-BD59-A6C34878D82A}">
                        <a16:rowId xmlns="" xmlns:a16="http://schemas.microsoft.com/office/drawing/2014/main" val="10003"/>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10%</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Speed accuracy</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04"/>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Time accuracy</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05"/>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1-500</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Coating time</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06"/>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1-100</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Acceleration time</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07"/>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1-10</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Coating levels</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08"/>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10</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Memories</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09"/>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27(L)*20(W)*20(H)</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just" defTabSz="957213" rtl="1" eaLnBrk="1" latinLnBrk="0" hangingPunct="1">
                            <a:lnSpc>
                              <a:spcPct val="115000"/>
                            </a:lnSpc>
                            <a:spcAft>
                              <a:spcPts val="0"/>
                            </a:spcAft>
                          </a:pPr>
                          <a14:m>
                            <m:oMathPara xmlns:m="http://schemas.openxmlformats.org/officeDocument/2006/math">
                              <m:oMathParaPr>
                                <m:jc m:val="center"/>
                              </m:oMathParaPr>
                              <m:oMath xmlns:m="http://schemas.openxmlformats.org/officeDocument/2006/math">
                                <m:r>
                                  <m:rPr>
                                    <m:nor/>
                                  </m:rPr>
                                  <a:rPr lang="en-US" sz="1200" b="0" kern="1200" dirty="0" smtClean="0">
                                    <a:solidFill>
                                      <a:schemeClr val="tx1"/>
                                    </a:solidFill>
                                    <a:effectLst/>
                                    <a:latin typeface="+mn-lt"/>
                                    <a:ea typeface="+mn-ea"/>
                                    <a:cs typeface="B Nazanin" panose="00000400000000000000" pitchFamily="2" charset="-78"/>
                                  </a:rPr>
                                  <m:t>Dimensions</m:t>
                                </m:r>
                              </m:oMath>
                            </m:oMathPara>
                          </a14:m>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10"/>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LCD</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Display</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11"/>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Colored Iron Sheet</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Body material</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12"/>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Brushless DC Motor</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Motor</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13"/>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5 Kg</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Weight</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14"/>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Vacuum Holder</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Sampel holding</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15"/>
                      </a:ext>
                    </a:extLst>
                  </a:tr>
                  <a:tr h="188217">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Teflon</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Coating volume material</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 xmlns:a16="http://schemas.microsoft.com/office/drawing/2014/main" val="10016"/>
                      </a:ext>
                    </a:extLst>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1986467704"/>
                  </p:ext>
                </p:extLst>
              </p:nvPr>
            </p:nvGraphicFramePr>
            <p:xfrm>
              <a:off x="457200" y="2247158"/>
              <a:ext cx="3621974" cy="3378200"/>
            </p:xfrm>
            <a:graphic>
              <a:graphicData uri="http://schemas.openxmlformats.org/drawingml/2006/table">
                <a:tbl>
                  <a:tblPr rtl="1" firstRow="1" firstCol="1" bandRow="1">
                    <a:tableStyleId>{E8B1032C-EA38-4F05-BA0D-38AFFFC7BED3}</a:tableStyleId>
                  </a:tblPr>
                  <a:tblGrid>
                    <a:gridCol w="1714994">
                      <a:extLst>
                        <a:ext uri="{9D8B030D-6E8A-4147-A177-3AD203B41FA5}">
                          <a16:colId xmlns:a16="http://schemas.microsoft.com/office/drawing/2014/main" val="20000"/>
                        </a:ext>
                      </a:extLst>
                    </a:gridCol>
                    <a:gridCol w="1906980">
                      <a:extLst>
                        <a:ext uri="{9D8B030D-6E8A-4147-A177-3AD203B41FA5}">
                          <a16:colId xmlns:a16="http://schemas.microsoft.com/office/drawing/2014/main" val="20001"/>
                        </a:ext>
                      </a:extLst>
                    </a:gridCol>
                  </a:tblGrid>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220 V-AC</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Input Voltage</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00"/>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60 Watts</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power Consumotion</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01"/>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600 rpm</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Minimum Speed</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02"/>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10000 rpm</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Maximum speed </a:t>
                          </a:r>
                        </a:p>
                      </a:txBody>
                      <a:tcPr marL="68580" marR="68580" marT="0" marB="0"/>
                    </a:tc>
                    <a:extLst>
                      <a:ext uri="{0D108BD9-81ED-4DB2-BD59-A6C34878D82A}">
                        <a16:rowId xmlns:a16="http://schemas.microsoft.com/office/drawing/2014/main" val="10003"/>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10%</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Speed accuracy</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04"/>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Time accuracy</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05"/>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1-500</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Coating time</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06"/>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1-100</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Acceleration time</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07"/>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1-10</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Coating levels</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08"/>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10</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Memories</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09"/>
                      </a:ext>
                    </a:extLst>
                  </a:tr>
                  <a:tr h="210312">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27(L)*20(W)*20(H)</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endParaRPr lang="fa-IR"/>
                        </a:p>
                      </a:txBody>
                      <a:tcPr marL="68580" marR="68580" marT="0" marB="0">
                        <a:blipFill>
                          <a:blip r:embed="rId4"/>
                          <a:stretch>
                            <a:fillRect l="-90735" t="-940000" r="-958" b="-602857"/>
                          </a:stretch>
                        </a:blipFill>
                      </a:tcPr>
                    </a:tc>
                    <a:extLst>
                      <a:ext uri="{0D108BD9-81ED-4DB2-BD59-A6C34878D82A}">
                        <a16:rowId xmlns:a16="http://schemas.microsoft.com/office/drawing/2014/main" val="10010"/>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LCD</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Display</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11"/>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Colored Iron Sheet</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Body material</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12"/>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Brushless DC Motor</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Motor</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13"/>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5 Kg</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Weight</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14"/>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Vacuum Holder</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Sampel holding</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15"/>
                      </a:ext>
                    </a:extLst>
                  </a:tr>
                  <a:tr h="197993">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Teflon</a:t>
                          </a:r>
                          <a:endParaRPr lang="en-US" sz="1200" b="0" kern="1200" dirty="0">
                            <a:solidFill>
                              <a:schemeClr val="tx1"/>
                            </a:solidFill>
                            <a:effectLst/>
                            <a:latin typeface="+mn-lt"/>
                            <a:ea typeface="+mn-ea"/>
                            <a:cs typeface="B Nazanin" panose="00000400000000000000" pitchFamily="2" charset="-78"/>
                          </a:endParaRPr>
                        </a:p>
                      </a:txBody>
                      <a:tcPr marL="68580" marR="68580" marT="0" marB="0"/>
                    </a:tc>
                    <a:tc>
                      <a:txBody>
                        <a:bodyPr/>
                        <a:lstStyle/>
                        <a:p>
                          <a:pPr marL="0" algn="ctr" defTabSz="957213" rtl="1" eaLnBrk="1" latinLnBrk="0" hangingPunct="1">
                            <a:lnSpc>
                              <a:spcPct val="115000"/>
                            </a:lnSpc>
                            <a:spcAft>
                              <a:spcPts val="0"/>
                            </a:spcAft>
                          </a:pPr>
                          <a:r>
                            <a:rPr lang="en-US" sz="1200" b="0" kern="1200" dirty="0" smtClean="0">
                              <a:solidFill>
                                <a:schemeClr val="tx1"/>
                              </a:solidFill>
                              <a:effectLst/>
                              <a:latin typeface="+mn-lt"/>
                              <a:ea typeface="+mn-ea"/>
                              <a:cs typeface="B Nazanin" panose="00000400000000000000" pitchFamily="2" charset="-78"/>
                            </a:rPr>
                            <a:t>Coating volume material</a:t>
                          </a:r>
                          <a:endParaRPr lang="en-US" sz="1200" b="0" kern="1200" dirty="0">
                            <a:solidFill>
                              <a:schemeClr val="tx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0016"/>
                      </a:ext>
                    </a:extLst>
                  </a:tr>
                </a:tbl>
              </a:graphicData>
            </a:graphic>
          </p:graphicFrame>
        </mc:Fallback>
      </mc:AlternateContent>
      <p:sp>
        <p:nvSpPr>
          <p:cNvPr id="9" name="Subtitle 2"/>
          <p:cNvSpPr txBox="1">
            <a:spLocks/>
          </p:cNvSpPr>
          <p:nvPr/>
        </p:nvSpPr>
        <p:spPr>
          <a:xfrm>
            <a:off x="595589" y="9059882"/>
            <a:ext cx="5562600" cy="617517"/>
          </a:xfrm>
          <a:prstGeom prst="rect">
            <a:avLst/>
          </a:prstGeom>
          <a:solidFill>
            <a:srgbClr val="66FFCC"/>
          </a:solidFill>
        </p:spPr>
        <p:style>
          <a:lnRef idx="1">
            <a:schemeClr val="accent4"/>
          </a:lnRef>
          <a:fillRef idx="2">
            <a:schemeClr val="accent4"/>
          </a:fillRef>
          <a:effectRef idx="1">
            <a:schemeClr val="accent4"/>
          </a:effectRef>
          <a:fontRef idx="minor">
            <a:schemeClr val="dk1"/>
          </a:fontRef>
        </p:style>
        <p:txBody>
          <a:bodyPr vert="horz" lIns="95718" tIns="47859" rIns="95718" bIns="47859" rtlCol="0">
            <a:noAutofit/>
          </a:bodyPr>
          <a:lstStyle>
            <a:lvl1pPr marL="0" indent="0" algn="ctr" defTabSz="957213" rtl="0" eaLnBrk="1" latinLnBrk="0" hangingPunct="1">
              <a:spcBef>
                <a:spcPct val="20000"/>
              </a:spcBef>
              <a:buFont typeface="Arial" pitchFamily="34" charset="0"/>
              <a:buNone/>
              <a:defRPr sz="3700" kern="1200">
                <a:solidFill>
                  <a:schemeClr val="tx1">
                    <a:tint val="75000"/>
                  </a:schemeClr>
                </a:solidFill>
                <a:latin typeface="+mn-lt"/>
                <a:ea typeface="+mn-ea"/>
                <a:cs typeface="+mn-cs"/>
              </a:defRPr>
            </a:lvl1pPr>
            <a:lvl2pPr marL="478607" indent="0" algn="ctr" defTabSz="957213" rtl="0" eaLnBrk="1" latinLnBrk="0" hangingPunct="1">
              <a:spcBef>
                <a:spcPct val="20000"/>
              </a:spcBef>
              <a:buFont typeface="Arial" pitchFamily="34" charset="0"/>
              <a:buNone/>
              <a:defRPr sz="2700" kern="1200">
                <a:solidFill>
                  <a:schemeClr val="tx1">
                    <a:tint val="75000"/>
                  </a:schemeClr>
                </a:solidFill>
                <a:latin typeface="+mn-lt"/>
                <a:ea typeface="+mn-ea"/>
                <a:cs typeface="+mn-cs"/>
              </a:defRPr>
            </a:lvl2pPr>
            <a:lvl3pPr marL="957213" indent="0" algn="ctr" defTabSz="957213" rtl="0" eaLnBrk="1" latinLnBrk="0" hangingPunct="1">
              <a:spcBef>
                <a:spcPct val="20000"/>
              </a:spcBef>
              <a:buFont typeface="Arial" pitchFamily="34" charset="0"/>
              <a:buNone/>
              <a:defRPr sz="2700" kern="1200">
                <a:solidFill>
                  <a:schemeClr val="tx1">
                    <a:tint val="75000"/>
                  </a:schemeClr>
                </a:solidFill>
                <a:latin typeface="+mn-lt"/>
                <a:ea typeface="+mn-ea"/>
                <a:cs typeface="+mn-cs"/>
              </a:defRPr>
            </a:lvl3pPr>
            <a:lvl4pPr marL="1435829" indent="0" algn="ctr" defTabSz="957213"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914435" indent="0" algn="ctr" defTabSz="957213"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393042" indent="0" algn="ctr" defTabSz="957213"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6pPr>
            <a:lvl7pPr marL="2871648" indent="0" algn="ctr" defTabSz="957213"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7pPr>
            <a:lvl8pPr marL="3350264" indent="0" algn="ctr" defTabSz="957213"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8pPr>
            <a:lvl9pPr marL="3828870" indent="0" algn="ctr" defTabSz="957213"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9pPr>
          </a:lstStyle>
          <a:p>
            <a:pPr algn="l"/>
            <a:r>
              <a:rPr lang="en-US" sz="1200" i="1" dirty="0">
                <a:solidFill>
                  <a:srgbClr val="000066"/>
                </a:solidFill>
                <a:cs typeface="+mj-cs"/>
              </a:rPr>
              <a:t>Address</a:t>
            </a:r>
            <a:r>
              <a:rPr lang="en-US" sz="1200" i="1" dirty="0">
                <a:solidFill>
                  <a:srgbClr val="FFFF66"/>
                </a:solidFill>
                <a:cs typeface="+mj-cs"/>
              </a:rPr>
              <a:t>: </a:t>
            </a:r>
            <a:r>
              <a:rPr lang="en-US" sz="1200" i="1" dirty="0">
                <a:solidFill>
                  <a:srgbClr val="FF0000"/>
                </a:solidFill>
                <a:cs typeface="+mj-cs"/>
              </a:rPr>
              <a:t>No.11, Innovation and Commercialization Center, </a:t>
            </a:r>
            <a:r>
              <a:rPr lang="en-US" sz="1200" i="1" dirty="0" smtClean="0">
                <a:solidFill>
                  <a:srgbClr val="FF0000"/>
                </a:solidFill>
                <a:cs typeface="+mj-cs"/>
              </a:rPr>
              <a:t>University</a:t>
            </a:r>
            <a:r>
              <a:rPr lang="fa-IR" sz="1200" i="1" dirty="0" smtClean="0">
                <a:solidFill>
                  <a:srgbClr val="FF0000"/>
                </a:solidFill>
                <a:cs typeface="+mj-cs"/>
              </a:rPr>
              <a:t> </a:t>
            </a:r>
            <a:r>
              <a:rPr lang="en-AU" sz="1200" i="1" dirty="0" smtClean="0">
                <a:solidFill>
                  <a:srgbClr val="FF0000"/>
                </a:solidFill>
                <a:cs typeface="+mj-cs"/>
              </a:rPr>
              <a:t> of </a:t>
            </a:r>
            <a:r>
              <a:rPr lang="en-US" sz="1200" i="1" dirty="0">
                <a:solidFill>
                  <a:srgbClr val="FF0000"/>
                </a:solidFill>
                <a:cs typeface="+mj-cs"/>
              </a:rPr>
              <a:t>Kashan</a:t>
            </a:r>
            <a:r>
              <a:rPr lang="en-US" sz="1200" i="1" dirty="0" smtClean="0">
                <a:solidFill>
                  <a:srgbClr val="FF0000"/>
                </a:solidFill>
                <a:cs typeface="+mj-cs"/>
              </a:rPr>
              <a:t>, Iran</a:t>
            </a:r>
            <a:r>
              <a:rPr lang="en-US" sz="1200" dirty="0" smtClean="0">
                <a:solidFill>
                  <a:srgbClr val="FF0000"/>
                </a:solidFill>
                <a:cs typeface="B Nazanin" panose="00000400000000000000" pitchFamily="2" charset="-78"/>
              </a:rPr>
              <a:t>.</a:t>
            </a:r>
            <a:endParaRPr lang="fa-IR" sz="1200" dirty="0" smtClean="0">
              <a:solidFill>
                <a:srgbClr val="FF0000"/>
              </a:solidFill>
              <a:cs typeface="B Nazanin" panose="00000400000000000000" pitchFamily="2" charset="-78"/>
            </a:endParaRPr>
          </a:p>
          <a:p>
            <a:pPr algn="l"/>
            <a:endParaRPr lang="en-US" sz="600" dirty="0">
              <a:solidFill>
                <a:srgbClr val="FF0000"/>
              </a:solidFill>
              <a:cs typeface="B Nazanin" panose="00000400000000000000" pitchFamily="2" charset="-78"/>
            </a:endParaRPr>
          </a:p>
          <a:p>
            <a:r>
              <a:rPr lang="en-US" sz="1000" dirty="0" smtClean="0">
                <a:solidFill>
                  <a:srgbClr val="000066"/>
                </a:solidFill>
                <a:cs typeface="B Nazanin" panose="00000400000000000000" pitchFamily="2" charset="-78"/>
              </a:rPr>
              <a:t>Phone&amp; fax: +9831</a:t>
            </a:r>
            <a:r>
              <a:rPr lang="en-AU" sz="1000" dirty="0" smtClean="0">
                <a:solidFill>
                  <a:srgbClr val="000066"/>
                </a:solidFill>
                <a:cs typeface="B Nazanin" panose="00000400000000000000" pitchFamily="2" charset="-78"/>
              </a:rPr>
              <a:t>55914014        </a:t>
            </a:r>
            <a:r>
              <a:rPr lang="en-US" sz="1000" dirty="0" smtClean="0">
                <a:solidFill>
                  <a:srgbClr val="000066"/>
                </a:solidFill>
                <a:cs typeface="B Nazanin" panose="00000400000000000000" pitchFamily="2" charset="-78"/>
              </a:rPr>
              <a:t>mobile: +989133216246 </a:t>
            </a:r>
            <a:r>
              <a:rPr lang="fa-IR" sz="1000" dirty="0" smtClean="0">
                <a:solidFill>
                  <a:srgbClr val="000066"/>
                </a:solidFill>
                <a:cs typeface="B Nazanin" panose="00000400000000000000" pitchFamily="2" charset="-78"/>
              </a:rPr>
              <a:t>         </a:t>
            </a:r>
            <a:r>
              <a:rPr lang="en-US" sz="1000" i="1" dirty="0" smtClean="0">
                <a:solidFill>
                  <a:srgbClr val="000066"/>
                </a:solidFill>
                <a:latin typeface="Times New Roman" pitchFamily="18" charset="0"/>
                <a:cs typeface="B Nazanin" panose="00000400000000000000" pitchFamily="2" charset="-78"/>
              </a:rPr>
              <a:t>Email: fandaghigh@gmail.com</a:t>
            </a:r>
            <a:endParaRPr lang="en-US" sz="1000" dirty="0" smtClean="0">
              <a:solidFill>
                <a:srgbClr val="000066"/>
              </a:solidFill>
              <a:cs typeface="B Nazanin" panose="00000400000000000000" pitchFamily="2" charset="-78"/>
            </a:endParaRPr>
          </a:p>
          <a:p>
            <a:pPr rtl="1"/>
            <a:r>
              <a:rPr lang="en-US" sz="800" dirty="0" smtClean="0">
                <a:solidFill>
                  <a:srgbClr val="FFFF66"/>
                </a:solidFill>
                <a:cs typeface="B Nazanin" panose="00000400000000000000" pitchFamily="2" charset="-78"/>
              </a:rPr>
              <a:t> </a:t>
            </a:r>
            <a:r>
              <a:rPr lang="en-US" sz="800" i="1" dirty="0" smtClean="0">
                <a:solidFill>
                  <a:srgbClr val="FFFF66"/>
                </a:solidFill>
                <a:cs typeface="B Nazanin" panose="00000400000000000000" pitchFamily="2" charset="-78"/>
              </a:rPr>
              <a:t>:</a:t>
            </a:r>
            <a:endParaRPr lang="en-US" sz="800" dirty="0">
              <a:solidFill>
                <a:srgbClr val="FFFF66"/>
              </a:solidFill>
              <a:cs typeface="B Nazanin" panose="00000400000000000000" pitchFamily="2" charset="-78"/>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18786" y="2971800"/>
            <a:ext cx="2548714" cy="2819400"/>
          </a:xfrm>
          <a:prstGeom prst="rect">
            <a:avLst/>
          </a:prstGeom>
        </p:spPr>
      </p:pic>
      <p:sp>
        <p:nvSpPr>
          <p:cNvPr id="13" name="Rounded Rectangle 12"/>
          <p:cNvSpPr/>
          <p:nvPr/>
        </p:nvSpPr>
        <p:spPr>
          <a:xfrm rot="1066137">
            <a:off x="4256236" y="392021"/>
            <a:ext cx="2617228" cy="307776"/>
          </a:xfrm>
          <a:prstGeom prst="roundRect">
            <a:avLst>
              <a:gd name="adj" fmla="val 50000"/>
            </a:avLst>
          </a:prstGeom>
          <a:ln/>
        </p:spPr>
        <p:style>
          <a:lnRef idx="1">
            <a:schemeClr val="accent3"/>
          </a:lnRef>
          <a:fillRef idx="2">
            <a:schemeClr val="accent3"/>
          </a:fillRef>
          <a:effectRef idx="1">
            <a:schemeClr val="accent3"/>
          </a:effectRef>
          <a:fontRef idx="minor">
            <a:schemeClr val="dk1"/>
          </a:fontRef>
        </p:style>
        <p:txBody>
          <a:bodyPr rtlCol="1" anchor="ctr"/>
          <a:lstStyle/>
          <a:p>
            <a:r>
              <a:rPr lang="en-AU" sz="1400" i="1" dirty="0">
                <a:solidFill>
                  <a:srgbClr val="FF0000"/>
                </a:solidFill>
              </a:rPr>
              <a:t>Fan </a:t>
            </a:r>
            <a:r>
              <a:rPr lang="en-AU" sz="1400" i="1" dirty="0" err="1">
                <a:solidFill>
                  <a:srgbClr val="FF0000"/>
                </a:solidFill>
              </a:rPr>
              <a:t>Daghigh</a:t>
            </a:r>
            <a:r>
              <a:rPr lang="en-AU" sz="1400" i="1" dirty="0">
                <a:solidFill>
                  <a:srgbClr val="FF0000"/>
                </a:solidFill>
              </a:rPr>
              <a:t> </a:t>
            </a:r>
            <a:r>
              <a:rPr lang="en-AU" sz="1400" i="1" dirty="0" err="1">
                <a:solidFill>
                  <a:srgbClr val="FF0000"/>
                </a:solidFill>
              </a:rPr>
              <a:t>Kovsar</a:t>
            </a:r>
            <a:r>
              <a:rPr lang="en-AU" sz="1400" i="1" dirty="0">
                <a:solidFill>
                  <a:srgbClr val="FF0000"/>
                </a:solidFill>
              </a:rPr>
              <a:t> Company</a:t>
            </a:r>
            <a:endParaRPr lang="fa-IR" sz="1400" i="1" dirty="0">
              <a:solidFill>
                <a:srgbClr val="FF0000"/>
              </a:solidFill>
            </a:endParaRPr>
          </a:p>
        </p:txBody>
      </p:sp>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269107">
            <a:off x="4146012" y="6154270"/>
            <a:ext cx="1079885" cy="147551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TotalTime>
  <Words>167</Words>
  <Application>Microsoft Office PowerPoint</Application>
  <PresentationFormat>A4 Paper (210x297 mm)</PresentationFormat>
  <Paragraphs>49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Spin Coater     Model: SPIN 2040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test</dc:creator>
  <cp:lastModifiedBy>A</cp:lastModifiedBy>
  <cp:revision>76</cp:revision>
  <dcterms:created xsi:type="dcterms:W3CDTF">2014-04-20T07:50:45Z</dcterms:created>
  <dcterms:modified xsi:type="dcterms:W3CDTF">2019-10-27T17:02:05Z</dcterms:modified>
</cp:coreProperties>
</file>